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sldIdLst>
    <p:sldId id="275" r:id="rId3"/>
    <p:sldId id="335" r:id="rId4"/>
    <p:sldId id="333" r:id="rId5"/>
    <p:sldId id="310" r:id="rId6"/>
    <p:sldId id="332" r:id="rId7"/>
    <p:sldId id="339" r:id="rId8"/>
    <p:sldId id="338" r:id="rId9"/>
    <p:sldId id="296" r:id="rId10"/>
    <p:sldId id="297" r:id="rId11"/>
    <p:sldId id="301" r:id="rId12"/>
    <p:sldId id="303" r:id="rId13"/>
    <p:sldId id="304" r:id="rId14"/>
    <p:sldId id="311" r:id="rId15"/>
    <p:sldId id="307" r:id="rId16"/>
    <p:sldId id="309" r:id="rId17"/>
    <p:sldId id="299" r:id="rId18"/>
    <p:sldId id="340" r:id="rId19"/>
    <p:sldId id="300" r:id="rId20"/>
    <p:sldId id="313" r:id="rId21"/>
    <p:sldId id="314" r:id="rId22"/>
    <p:sldId id="317" r:id="rId23"/>
    <p:sldId id="312" r:id="rId24"/>
    <p:sldId id="318" r:id="rId25"/>
    <p:sldId id="319" r:id="rId26"/>
    <p:sldId id="320" r:id="rId27"/>
    <p:sldId id="321" r:id="rId28"/>
    <p:sldId id="315" r:id="rId29"/>
    <p:sldId id="295" r:id="rId30"/>
    <p:sldId id="316" r:id="rId31"/>
    <p:sldId id="325" r:id="rId32"/>
    <p:sldId id="326" r:id="rId33"/>
    <p:sldId id="327" r:id="rId34"/>
    <p:sldId id="328" r:id="rId35"/>
    <p:sldId id="329" r:id="rId36"/>
    <p:sldId id="331" r:id="rId37"/>
    <p:sldId id="330" r:id="rId38"/>
    <p:sldId id="336" r:id="rId39"/>
    <p:sldId id="337" r:id="rId40"/>
    <p:sldId id="324" r:id="rId41"/>
    <p:sldId id="323" r:id="rId42"/>
    <p:sldId id="322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and Introduction" id="{2D1817A1-C2D4-4D29-BCD2-B6AAF11C892A}">
          <p14:sldIdLst>
            <p14:sldId id="275"/>
          </p14:sldIdLst>
        </p14:section>
        <p14:section name="Review" id="{3568B0DD-36D3-40B9-998A-2704BD8781E5}">
          <p14:sldIdLst>
            <p14:sldId id="335"/>
            <p14:sldId id="333"/>
            <p14:sldId id="310"/>
            <p14:sldId id="332"/>
            <p14:sldId id="339"/>
            <p14:sldId id="338"/>
            <p14:sldId id="296"/>
            <p14:sldId id="297"/>
            <p14:sldId id="301"/>
            <p14:sldId id="303"/>
            <p14:sldId id="304"/>
            <p14:sldId id="311"/>
            <p14:sldId id="307"/>
            <p14:sldId id="309"/>
            <p14:sldId id="299"/>
            <p14:sldId id="340"/>
            <p14:sldId id="300"/>
            <p14:sldId id="313"/>
            <p14:sldId id="314"/>
            <p14:sldId id="317"/>
            <p14:sldId id="312"/>
            <p14:sldId id="318"/>
            <p14:sldId id="319"/>
            <p14:sldId id="320"/>
            <p14:sldId id="321"/>
            <p14:sldId id="315"/>
            <p14:sldId id="295"/>
            <p14:sldId id="316"/>
            <p14:sldId id="325"/>
            <p14:sldId id="326"/>
            <p14:sldId id="327"/>
            <p14:sldId id="328"/>
            <p14:sldId id="329"/>
            <p14:sldId id="331"/>
            <p14:sldId id="330"/>
            <p14:sldId id="336"/>
            <p14:sldId id="337"/>
            <p14:sldId id="324"/>
            <p14:sldId id="323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8262" autoAdjust="0"/>
  </p:normalViewPr>
  <p:slideViewPr>
    <p:cSldViewPr snapToGrid="0">
      <p:cViewPr varScale="1">
        <p:scale>
          <a:sx n="93" d="100"/>
          <a:sy n="93" d="100"/>
        </p:scale>
        <p:origin x="738" y="90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EC6B8-FC40-4B69-B61C-9AD41CFD2DB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1D667-B495-4333-8317-15B42006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8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55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79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66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29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46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22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Extends the functionality of a </a:t>
            </a:r>
            <a:r>
              <a:rPr lang="en-US" dirty="0" err="1"/>
              <a:t>WordPress</a:t>
            </a:r>
            <a:r>
              <a:rPr lang="en-US" dirty="0"/>
              <a:t>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0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17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96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096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5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86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7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0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256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933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1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kges</a:t>
            </a:r>
            <a:r>
              <a:rPr lang="en-US" dirty="0"/>
              <a:t> the look and </a:t>
            </a:r>
            <a:r>
              <a:rPr lang="en-US" dirty="0" err="1"/>
              <a:t>pyhnnresentation</a:t>
            </a:r>
            <a:r>
              <a:rPr lang="en-US" dirty="0"/>
              <a:t> of your </a:t>
            </a:r>
            <a:r>
              <a:rPr lang="en-US" dirty="0" err="1"/>
              <a:t>siteg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25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894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76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76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524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778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7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3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7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99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4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Shopping Cart, Style, PHP Code, Plugins</a:t>
            </a:r>
          </a:p>
          <a:p>
            <a:r>
              <a:rPr lang="en-US" dirty="0"/>
              <a:t>Source: http://en.support.wordpress.com/com-vs-org/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1D667-B495-4333-8317-15B42006947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6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6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0615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" y="1"/>
            <a:ext cx="12030635" cy="788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4" y="788895"/>
            <a:ext cx="12030636" cy="55674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39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66" y="0"/>
            <a:ext cx="12031134" cy="95644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866" y="956441"/>
            <a:ext cx="12031133" cy="513320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866" y="6356350"/>
            <a:ext cx="1203113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451749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364" y="842682"/>
            <a:ext cx="5858436" cy="5334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42682"/>
            <a:ext cx="5181600" cy="5334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30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"/>
            <a:ext cx="12039601" cy="86957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863414"/>
            <a:ext cx="5157787" cy="615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398" y="1710017"/>
            <a:ext cx="5157787" cy="46463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63414"/>
            <a:ext cx="5183188" cy="615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04974"/>
            <a:ext cx="5183188" cy="465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07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197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6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" y="1"/>
            <a:ext cx="12030635" cy="7888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4" y="788895"/>
            <a:ext cx="12030636" cy="55674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8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644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56441"/>
            <a:ext cx="12192000" cy="513320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4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364" y="842682"/>
            <a:ext cx="5858436" cy="5334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42682"/>
            <a:ext cx="5181600" cy="5334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4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"/>
            <a:ext cx="12039601" cy="8695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863414"/>
            <a:ext cx="5157787" cy="615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398" y="1710017"/>
            <a:ext cx="5157787" cy="46463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63414"/>
            <a:ext cx="5183188" cy="615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04974"/>
            <a:ext cx="5183188" cy="465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8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7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1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364" y="1"/>
            <a:ext cx="12030635" cy="842681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64" y="842682"/>
            <a:ext cx="12030636" cy="533428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108E-271C-44F5-B3DD-7B647F99273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1685-862E-4A50-B5BE-F05A0035A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6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364" y="1"/>
            <a:ext cx="12030635" cy="842681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64" y="842682"/>
            <a:ext cx="12030636" cy="533428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82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ladstonemanor.org/events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jococups.com/shop/12oz-joco-cup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support.wordpress.com/custom-desig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nelson.com/wordpress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WordPress</a:t>
            </a:r>
            <a:r>
              <a:rPr lang="en-US" dirty="0"/>
              <a:t> for Beginners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2013</a:t>
            </a:r>
          </a:p>
          <a:p>
            <a:r>
              <a:rPr lang="en-US" dirty="0"/>
              <a:t>Leonard Nelson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4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Domain Name</a:t>
            </a:r>
          </a:p>
        </p:txBody>
      </p:sp>
    </p:spTree>
    <p:extLst>
      <p:ext uri="{BB962C8B-B14F-4D97-AF65-F5344CB8AC3E}">
        <p14:creationId xmlns:p14="http://schemas.microsoft.com/office/powerpoint/2010/main" val="118469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628" y="0"/>
            <a:ext cx="585617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Free Sub Domain Name</a:t>
            </a:r>
            <a:endParaRPr lang="en-US" b="1" i="1" dirty="0"/>
          </a:p>
          <a:p>
            <a:r>
              <a:rPr lang="en-US" dirty="0"/>
              <a:t>Free Advertising</a:t>
            </a:r>
          </a:p>
          <a:p>
            <a:r>
              <a:rPr lang="en-US" dirty="0"/>
              <a:t>$13 per year for Automattic to allow this feature</a:t>
            </a:r>
          </a:p>
          <a:p>
            <a:r>
              <a:rPr lang="en-US" dirty="0"/>
              <a:t>$15 per year to buy domain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$15 per year to buy domain name</a:t>
            </a:r>
            <a:r>
              <a:rPr lang="en-US" baseline="30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9375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154550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628" y="0"/>
            <a:ext cx="585617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3 GB of storage for free</a:t>
            </a:r>
          </a:p>
          <a:p>
            <a:r>
              <a:rPr lang="en-US" dirty="0"/>
              <a:t>10 GB of storage for $20 per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$60 per year to buy unlimited hosting space</a:t>
            </a:r>
            <a:r>
              <a:rPr lang="en-US" baseline="30000" dirty="0"/>
              <a:t>*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9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Software Updates</a:t>
            </a:r>
          </a:p>
        </p:txBody>
      </p:sp>
    </p:spTree>
    <p:extLst>
      <p:ext uri="{BB962C8B-B14F-4D97-AF65-F5344CB8AC3E}">
        <p14:creationId xmlns:p14="http://schemas.microsoft.com/office/powerpoint/2010/main" val="418465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Free updates installed for 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Free updates available</a:t>
            </a:r>
          </a:p>
          <a:p>
            <a:r>
              <a:rPr lang="en-US" dirty="0"/>
              <a:t>You install it yourself</a:t>
            </a:r>
            <a:endParaRPr lang="en-US" baseline="30000" dirty="0"/>
          </a:p>
          <a:p>
            <a:r>
              <a:rPr lang="en-US" dirty="0"/>
              <a:t>Hosting provider installs it for you</a:t>
            </a:r>
            <a:r>
              <a:rPr lang="en-US" baseline="30000" dirty="0"/>
              <a:t>*</a:t>
            </a:r>
          </a:p>
          <a:p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3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205825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4" y="788895"/>
            <a:ext cx="12030636" cy="6069105"/>
          </a:xfrm>
        </p:spPr>
        <p:txBody>
          <a:bodyPr>
            <a:normAutofit/>
          </a:bodyPr>
          <a:lstStyle/>
          <a:p>
            <a:r>
              <a:rPr lang="en-US" dirty="0"/>
              <a:t>Functionality of software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00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628" y="0"/>
            <a:ext cx="585617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Less control over features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More control over features 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5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50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Features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Plugins - Tools to extend the functionality of WordPress</a:t>
            </a:r>
          </a:p>
          <a:p>
            <a:r>
              <a:rPr lang="en-US" dirty="0"/>
              <a:t>Themes - Control the look and presentation of the material or content on your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9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762" y="665000"/>
            <a:ext cx="1514475" cy="6105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Features : Plugins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8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Plugins</a:t>
            </a:r>
          </a:p>
        </p:txBody>
      </p:sp>
    </p:spTree>
    <p:extLst>
      <p:ext uri="{BB962C8B-B14F-4D97-AF65-F5344CB8AC3E}">
        <p14:creationId xmlns:p14="http://schemas.microsoft.com/office/powerpoint/2010/main" val="2444372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You can’t upload plugins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Hosting Provider</a:t>
            </a:r>
            <a:endParaRPr lang="en-US" dirty="0"/>
          </a:p>
          <a:p>
            <a:endParaRPr lang="en-US" dirty="0"/>
          </a:p>
          <a:p>
            <a:r>
              <a:rPr lang="en-US" dirty="0"/>
              <a:t>Ability to upload plugins</a:t>
            </a:r>
          </a:p>
        </p:txBody>
      </p:sp>
    </p:spTree>
    <p:extLst>
      <p:ext uri="{BB962C8B-B14F-4D97-AF65-F5344CB8AC3E}">
        <p14:creationId xmlns:p14="http://schemas.microsoft.com/office/powerpoint/2010/main" val="2320393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75" y="357188"/>
            <a:ext cx="9163050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64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413" y="1042988"/>
            <a:ext cx="94011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5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8" y="223838"/>
            <a:ext cx="926782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41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Features : Themes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01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5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210+ themes which you can </a:t>
            </a:r>
            <a:r>
              <a:rPr lang="en-US" dirty="0">
                <a:hlinkClick r:id="rId3"/>
              </a:rPr>
              <a:t>customize</a:t>
            </a:r>
            <a:r>
              <a:rPr lang="en-US" dirty="0"/>
              <a:t>, but you cannot upload a custom theme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Ability to upload custom themes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0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Material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http://www.leonelson.com/wordpress/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58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Themes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320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Widgets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93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Menus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3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Header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0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Background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7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Custom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84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&gt; Mobile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956441"/>
            <a:ext cx="1362075" cy="56292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22618" y="3269673"/>
            <a:ext cx="3616037" cy="210589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91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WordPress.org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686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628" y="0"/>
            <a:ext cx="585617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WordPress software is installed and hosted </a:t>
            </a:r>
            <a:r>
              <a:rPr lang="en-US" b="1" i="1" dirty="0"/>
              <a:t>for 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WordPress.org</a:t>
            </a:r>
          </a:p>
          <a:p>
            <a:endParaRPr lang="en-US" dirty="0"/>
          </a:p>
          <a:p>
            <a:r>
              <a:rPr lang="en-US" dirty="0"/>
              <a:t>Download the WordPress </a:t>
            </a:r>
            <a:r>
              <a:rPr lang="en-US" b="1" dirty="0"/>
              <a:t>software</a:t>
            </a:r>
          </a:p>
          <a:p>
            <a:r>
              <a:rPr lang="en-US" dirty="0"/>
              <a:t>Download WordPress </a:t>
            </a:r>
            <a:r>
              <a:rPr lang="en-US" b="1" dirty="0"/>
              <a:t>plugins</a:t>
            </a:r>
          </a:p>
          <a:p>
            <a:r>
              <a:rPr lang="en-US" dirty="0"/>
              <a:t>Download WordPress </a:t>
            </a:r>
            <a:r>
              <a:rPr lang="en-US" b="1" dirty="0"/>
              <a:t>themes</a:t>
            </a:r>
          </a:p>
          <a:p>
            <a:r>
              <a:rPr lang="en-US" dirty="0"/>
              <a:t>Download the WordPress </a:t>
            </a:r>
            <a:r>
              <a:rPr lang="en-US" b="1" dirty="0"/>
              <a:t>mobile applications</a:t>
            </a:r>
          </a:p>
          <a:p>
            <a:r>
              <a:rPr lang="en-US" dirty="0"/>
              <a:t>Get </a:t>
            </a:r>
            <a:r>
              <a:rPr lang="en-US" b="1" dirty="0"/>
              <a:t>support</a:t>
            </a:r>
            <a:r>
              <a:rPr lang="en-US" dirty="0"/>
              <a:t> for WordPress</a:t>
            </a:r>
          </a:p>
          <a:p>
            <a:r>
              <a:rPr lang="en-US" dirty="0"/>
              <a:t>Get </a:t>
            </a:r>
            <a:r>
              <a:rPr lang="en-US" b="1" dirty="0"/>
              <a:t>involved</a:t>
            </a:r>
            <a:r>
              <a:rPr lang="en-US" dirty="0"/>
              <a:t> with WordPress </a:t>
            </a:r>
          </a:p>
          <a:p>
            <a:r>
              <a:rPr lang="en-US" dirty="0"/>
              <a:t>Read </a:t>
            </a:r>
            <a:r>
              <a:rPr lang="en-US" b="1" dirty="0"/>
              <a:t>documentation</a:t>
            </a:r>
            <a:r>
              <a:rPr lang="en-US" dirty="0"/>
              <a:t> for WordPress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7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– How did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Evaluation</a:t>
            </a:r>
          </a:p>
        </p:txBody>
      </p:sp>
    </p:spTree>
    <p:extLst>
      <p:ext uri="{BB962C8B-B14F-4D97-AF65-F5344CB8AC3E}">
        <p14:creationId xmlns:p14="http://schemas.microsoft.com/office/powerpoint/2010/main" val="315342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Lesson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44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– 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08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Questions/ Feedback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https://www.leonelson.com/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– Pick the right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Wordpress</a:t>
            </a:r>
            <a:endParaRPr lang="en-US" dirty="0"/>
          </a:p>
          <a:p>
            <a:r>
              <a:rPr lang="en-US" dirty="0"/>
              <a:t>WORDPRESS</a:t>
            </a:r>
          </a:p>
          <a:p>
            <a:r>
              <a:rPr lang="en-US" dirty="0"/>
              <a:t>WordPress</a:t>
            </a:r>
          </a:p>
          <a:p>
            <a:r>
              <a:rPr lang="en-US" dirty="0" err="1"/>
              <a:t>wordpress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get WordPress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from WordPress.org</a:t>
            </a:r>
          </a:p>
        </p:txBody>
      </p:sp>
    </p:spTree>
    <p:extLst>
      <p:ext uri="{BB962C8B-B14F-4D97-AF65-F5344CB8AC3E}">
        <p14:creationId xmlns:p14="http://schemas.microsoft.com/office/powerpoint/2010/main" val="332168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run WordPress?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Hosting Provider</a:t>
            </a:r>
          </a:p>
          <a:p>
            <a:r>
              <a:rPr lang="en-US" dirty="0"/>
              <a:t>WordPress.com</a:t>
            </a:r>
          </a:p>
        </p:txBody>
      </p:sp>
    </p:spTree>
    <p:extLst>
      <p:ext uri="{BB962C8B-B14F-4D97-AF65-F5344CB8AC3E}">
        <p14:creationId xmlns:p14="http://schemas.microsoft.com/office/powerpoint/2010/main" val="292562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WordPress.com vs. Hosting Provider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Installation</a:t>
            </a:r>
          </a:p>
        </p:txBody>
      </p:sp>
    </p:spTree>
    <p:extLst>
      <p:ext uri="{BB962C8B-B14F-4D97-AF65-F5344CB8AC3E}">
        <p14:creationId xmlns:p14="http://schemas.microsoft.com/office/powerpoint/2010/main" val="371508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628" y="0"/>
            <a:ext cx="585617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WordPress.com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Installed and hosted </a:t>
            </a:r>
            <a:r>
              <a:rPr lang="en-US" b="1" i="1" dirty="0"/>
              <a:t>for 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Hosting Provider</a:t>
            </a:r>
          </a:p>
          <a:p>
            <a:endParaRPr lang="en-US" dirty="0"/>
          </a:p>
          <a:p>
            <a:r>
              <a:rPr lang="en-US" dirty="0"/>
              <a:t>Installed and hosted by </a:t>
            </a:r>
            <a:r>
              <a:rPr lang="en-US" b="1" i="1" dirty="0"/>
              <a:t>yourself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0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719</Words>
  <Application>Microsoft Office PowerPoint</Application>
  <PresentationFormat>Widescreen</PresentationFormat>
  <Paragraphs>169</Paragraphs>
  <Slides>41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1_Office Theme</vt:lpstr>
      <vt:lpstr>WordPress for Beginners</vt:lpstr>
      <vt:lpstr>Open Questions</vt:lpstr>
      <vt:lpstr>Course Material</vt:lpstr>
      <vt:lpstr>Review Lesson 1</vt:lpstr>
      <vt:lpstr>Get Involved – Pick the right name</vt:lpstr>
      <vt:lpstr>Where can I get WordPress from?</vt:lpstr>
      <vt:lpstr>Where can I run WordPress?</vt:lpstr>
      <vt:lpstr>WordPress.com vs. Hosting Provider</vt:lpstr>
      <vt:lpstr>PowerPoint Presentation</vt:lpstr>
      <vt:lpstr>WordPress.com vs. Hosting Provider</vt:lpstr>
      <vt:lpstr>PowerPoint Presentation</vt:lpstr>
      <vt:lpstr>WordPress.com vs. Hosting Provider</vt:lpstr>
      <vt:lpstr>PowerPoint Presentation</vt:lpstr>
      <vt:lpstr>WordPress.com vs. Hosting Provider</vt:lpstr>
      <vt:lpstr>PowerPoint Presentation</vt:lpstr>
      <vt:lpstr>WordPress.com vs. Hosting Provider</vt:lpstr>
      <vt:lpstr>Features</vt:lpstr>
      <vt:lpstr>PowerPoint Presentation</vt:lpstr>
      <vt:lpstr>Features</vt:lpstr>
      <vt:lpstr>WordPress Features</vt:lpstr>
      <vt:lpstr>WordPress Features : Plugins</vt:lpstr>
      <vt:lpstr>WordPress.com vs. Hosting Provider</vt:lpstr>
      <vt:lpstr>PowerPoint Presentation</vt:lpstr>
      <vt:lpstr>PowerPoint Presentation</vt:lpstr>
      <vt:lpstr>PowerPoint Presentation</vt:lpstr>
      <vt:lpstr>PowerPoint Presentation</vt:lpstr>
      <vt:lpstr>WordPress Features : Themes</vt:lpstr>
      <vt:lpstr>WordPress.com vs. Hosting Provider</vt:lpstr>
      <vt:lpstr>PowerPoint Presentation</vt:lpstr>
      <vt:lpstr>Appearance &gt; Themes</vt:lpstr>
      <vt:lpstr>Appearance &gt; Widgets</vt:lpstr>
      <vt:lpstr>Appearance &gt; Menus</vt:lpstr>
      <vt:lpstr>Appearance &gt; Header</vt:lpstr>
      <vt:lpstr>Appearance &gt; Background</vt:lpstr>
      <vt:lpstr>Appearance &gt; Custom Design</vt:lpstr>
      <vt:lpstr>Appearance &gt; Mobile</vt:lpstr>
      <vt:lpstr>WordPress.com vs. WordPress.org</vt:lpstr>
      <vt:lpstr>PowerPoint Presentation</vt:lpstr>
      <vt:lpstr>Get Involved – How did I do?</vt:lpstr>
      <vt:lpstr>Get Involved – Putting it all together</vt:lpstr>
      <vt:lpstr>Questions/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Introduction</dc:title>
  <dc:creator>Leonard Nelson</dc:creator>
  <cp:lastModifiedBy>Leonard Nelson</cp:lastModifiedBy>
  <cp:revision>105</cp:revision>
  <dcterms:created xsi:type="dcterms:W3CDTF">2013-02-12T23:27:51Z</dcterms:created>
  <dcterms:modified xsi:type="dcterms:W3CDTF">2020-10-21T13:00:56Z</dcterms:modified>
</cp:coreProperties>
</file>